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58" r:id="rId3"/>
    <p:sldId id="266" r:id="rId4"/>
    <p:sldId id="268" r:id="rId5"/>
    <p:sldId id="261" r:id="rId6"/>
    <p:sldId id="291" r:id="rId7"/>
    <p:sldId id="263" r:id="rId8"/>
    <p:sldId id="285" r:id="rId9"/>
    <p:sldId id="259" r:id="rId10"/>
    <p:sldId id="262" r:id="rId11"/>
    <p:sldId id="278" r:id="rId12"/>
    <p:sldId id="290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94ADDF0-CA47-4463-8ECE-60F8A0F219B9}" type="datetimeFigureOut">
              <a:rPr lang="ar-IQ" smtClean="0"/>
              <a:t>27/01/1441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30E7B7-D3C6-4028-965B-B102CD7B0753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9135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مستطيل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مستطيل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مستطيل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مثلث متساوي الساقين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مستطيل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رابط مستقيم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مثلث متساوي الساقين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رابط مستقيم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عنصر نائب للمحتوى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مثلث متساوي الساقين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9/26/2019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رابط مستقيم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رابط مستقيم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مثلث متساوي الساقين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r" rtl="1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r" rtl="1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1295400"/>
            <a:ext cx="9144000" cy="4419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IQ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696200" cy="2743199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95000"/>
                  </a:schemeClr>
                </a:solidFill>
                <a:cs typeface="+mn-cs"/>
              </a:rPr>
              <a:t>Biological control of plant 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cs typeface="+mn-cs"/>
              </a:rPr>
              <a:t>diseases</a:t>
            </a:r>
            <a:br>
              <a:rPr lang="en-US" sz="4400" dirty="0" smtClean="0">
                <a:solidFill>
                  <a:schemeClr val="tx1">
                    <a:lumMod val="95000"/>
                  </a:schemeClr>
                </a:solidFill>
                <a:cs typeface="+mn-cs"/>
              </a:rPr>
            </a:b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cs typeface="+mn-cs"/>
              </a:rPr>
              <a:t>Dr.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cs typeface="+mn-cs"/>
              </a:rPr>
              <a:t>Abulnabi.A.Matrood</a:t>
            </a:r>
            <a:endParaRPr lang="ar-IQ" sz="4400" dirty="0">
              <a:solidFill>
                <a:schemeClr val="tx1">
                  <a:lumMod val="95000"/>
                </a:schemeClr>
              </a:solidFill>
              <a:cs typeface="+mn-cs"/>
            </a:endParaRPr>
          </a:p>
        </p:txBody>
      </p:sp>
      <p:pic>
        <p:nvPicPr>
          <p:cNvPr id="1026" name="Picture 17" descr="Description: C:\Users\Muj\Desktop\plan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81000"/>
            <a:ext cx="758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51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ar-IQ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7001"/>
            <a:ext cx="8229600" cy="2801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31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9264"/>
            <a:ext cx="8229600" cy="395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34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0960"/>
            <a:ext cx="8229600" cy="433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8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50046"/>
            <a:ext cx="8229600" cy="467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681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8941"/>
            <a:ext cx="8229600" cy="2377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81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-76200"/>
            <a:ext cx="4419600" cy="1066800"/>
          </a:xfrm>
        </p:spPr>
        <p:txBody>
          <a:bodyPr>
            <a:normAutofit/>
          </a:bodyPr>
          <a:lstStyle/>
          <a:p>
            <a:pPr algn="r"/>
            <a:endParaRPr lang="ar-IQ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381999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874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بعد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457200"/>
            <a:ext cx="8610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52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0" y="1066800"/>
            <a:ext cx="8099380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9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228600"/>
            <a:ext cx="3810000" cy="808038"/>
          </a:xfrm>
        </p:spPr>
        <p:txBody>
          <a:bodyPr>
            <a:normAutofit/>
          </a:bodyPr>
          <a:lstStyle/>
          <a:p>
            <a:pPr algn="r"/>
            <a:endParaRPr lang="ar-IQ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35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46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3629"/>
            <a:ext cx="4953000" cy="1447800"/>
          </a:xfrm>
        </p:spPr>
        <p:txBody>
          <a:bodyPr>
            <a:normAutofit/>
          </a:bodyPr>
          <a:lstStyle/>
          <a:p>
            <a:pPr algn="r"/>
            <a:endParaRPr lang="ar-IQ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19443"/>
            <a:ext cx="8229600" cy="2736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64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b="1" dirty="0" smtClean="0"/>
              <a:t>مواصفات الكائن الاحيائي المستعمل في المقاومة الحيوية  </a:t>
            </a:r>
            <a:endParaRPr lang="ar-IQ" b="1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82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-228600"/>
            <a:ext cx="4191000" cy="1096962"/>
          </a:xfrm>
        </p:spPr>
        <p:txBody>
          <a:bodyPr/>
          <a:lstStyle/>
          <a:p>
            <a:pPr algn="r"/>
            <a:r>
              <a:rPr lang="ar-IQ" dirty="0" smtClean="0"/>
              <a:t>مختبرات القسم </a:t>
            </a:r>
            <a:endParaRPr lang="ar-IQ" dirty="0"/>
          </a:p>
        </p:txBody>
      </p:sp>
      <p:pic>
        <p:nvPicPr>
          <p:cNvPr id="3074" name="Picture 2" descr="C:\Users\DELL\Desktop\قسم وقایة النبات\2019-2020\انجازات القسم\WhatsApp Image 2019-08-30 at 2.16.20 PM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0583" y="1219200"/>
            <a:ext cx="6582833" cy="493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4582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7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صل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أصل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213</TotalTime>
  <Words>15</Words>
  <Application>Microsoft Office PowerPoint</Application>
  <PresentationFormat>عرض على الشاشة (3:4)‏</PresentationFormat>
  <Paragraphs>4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أصل</vt:lpstr>
      <vt:lpstr>Biological control of plant diseases Dr. Abulnabi.A.Matrood</vt:lpstr>
      <vt:lpstr>عرض تقديمي في PowerPoint</vt:lpstr>
      <vt:lpstr>بعد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مواصفات الكائن الاحيائي المستعمل في المقاومة الحيوية  </vt:lpstr>
      <vt:lpstr>مختبرات القسم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اعمال و انجازات قسم وقاية النبات خلال العطلة الصيفية</dc:title>
  <dc:creator>DELL</dc:creator>
  <cp:lastModifiedBy>DR.Ahmed Saker 2o1O</cp:lastModifiedBy>
  <cp:revision>25</cp:revision>
  <dcterms:created xsi:type="dcterms:W3CDTF">2006-08-16T00:00:00Z</dcterms:created>
  <dcterms:modified xsi:type="dcterms:W3CDTF">2019-09-26T20:30:28Z</dcterms:modified>
</cp:coreProperties>
</file>